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1.png" ContentType="image/png"/>
  <Override PartName="/ppt/media/image2.jpeg" ContentType="image/jpeg"/>
  <Override PartName="/ppt/media/image3.jpeg" ContentType="image/jpe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slide4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</p:sldIdLst>
  <p:sldSz cx="10058400" cy="77724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3000DF7-2657-434C-9F7A-123BB6800F8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23680" y="414648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D9D6053-F8DE-4E0E-B9D5-B10F21ABAB1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3324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331A5A3-81E7-45C7-AB0C-18E3085A9F3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66732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51096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2368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66732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51096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609CD77-3808-4408-84CE-ED0D1F610A8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85C2B5C-5C0F-45C3-A121-B2E148AA558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23680" y="2008440"/>
            <a:ext cx="840996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1762419-DAED-416D-94F2-9BB22D6F7AD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840996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2796D2E-12B3-4EFE-AD05-0095CA79788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E1B8480-3663-4E69-B535-1A06093FBAB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11C6FDF-20AC-4BB1-973B-B8461EEE8C6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23680" y="638280"/>
            <a:ext cx="8409960" cy="546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19E9C83-8145-4972-92A7-65F81FEBD93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9DD9A2E-F626-48F4-A97A-1E349A06405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23680" y="2008440"/>
            <a:ext cx="840996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90F2174-A32E-43EF-A4A7-7DF0AEBB57D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3324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082F2D0-38D8-4DFB-8480-344AD0175EA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FE928F4-C591-4653-887E-E39E52B28BF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23680" y="414648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32BD2D8-8B6C-4B2C-8FDF-0A797A6ED56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3324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02B7BC2-B43C-4CA5-9B07-84EB06651A0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66732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51096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2368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66732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51096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DA85546-0351-48AE-98AB-454416C7884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823680" y="2008440"/>
            <a:ext cx="840996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840996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840996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FDCB1B3-933D-46C4-B4D8-E3B67F7D7D0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823680" y="638280"/>
            <a:ext cx="8409960" cy="546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513324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823680" y="414648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513324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366732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51096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82368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/>
          </p:nvPr>
        </p:nvSpPr>
        <p:spPr>
          <a:xfrm>
            <a:off x="366732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/>
          </p:nvPr>
        </p:nvSpPr>
        <p:spPr>
          <a:xfrm>
            <a:off x="651096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E1F5EE1-D336-430A-8B4A-43C29EF71D5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ubTitle"/>
          </p:nvPr>
        </p:nvSpPr>
        <p:spPr>
          <a:xfrm>
            <a:off x="823680" y="2008440"/>
            <a:ext cx="840996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41DA2FD-715D-4B27-8F23-A34FE244336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840996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237B594-1236-44FC-B0D9-9F17482BC60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EB896B0-1802-41F9-96D5-393BED024A1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45C3437-7B72-4B2B-8D50-73784417BCE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C657EE4-61A9-48C3-A360-90CD2E5C914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ubTitle"/>
          </p:nvPr>
        </p:nvSpPr>
        <p:spPr>
          <a:xfrm>
            <a:off x="823680" y="638280"/>
            <a:ext cx="8409960" cy="546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8EF2173-831B-4181-90D2-FF0483950D9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1EE94BA-74C9-444D-AE33-E59F2F0E1D7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513324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A51D61D-B59E-492C-ACF9-48B6E2F38F2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42721BC-1099-4DDB-B3C7-959B052855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823680" y="414648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FB39D96-CE45-47F7-A445-48A655CA9A8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/>
          </p:nvPr>
        </p:nvSpPr>
        <p:spPr>
          <a:xfrm>
            <a:off x="513324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B9185D1-ADF3-4041-86E9-596E674BD84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366732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6510960" y="200844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/>
          </p:nvPr>
        </p:nvSpPr>
        <p:spPr>
          <a:xfrm>
            <a:off x="82368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/>
          </p:nvPr>
        </p:nvSpPr>
        <p:spPr>
          <a:xfrm>
            <a:off x="366732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7"/>
          <p:cNvSpPr>
            <a:spLocks noGrp="1"/>
          </p:cNvSpPr>
          <p:nvPr>
            <p:ph/>
          </p:nvPr>
        </p:nvSpPr>
        <p:spPr>
          <a:xfrm>
            <a:off x="6510960" y="4146480"/>
            <a:ext cx="270792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AFBCE3A-F868-48FA-96C1-EC39B86A21A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F3DDD50-D465-491D-8B94-50DA9A4164B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23680" y="638280"/>
            <a:ext cx="8409960" cy="546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E2FED31-A765-43B5-88C5-43EA5E9656A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BB7D87D-91F4-440C-B79F-0B7A2089E59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33240" y="414648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5222F84-DFAB-454D-A030-13579349F1F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2368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33240" y="2008440"/>
            <a:ext cx="410400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23680" y="4146480"/>
            <a:ext cx="8409960" cy="19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D103DBF-F58C-4218-B6A5-99CAAF49BAB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23680" y="63792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en-US" sz="4800" spc="-1" strike="noStrike">
                <a:solidFill>
                  <a:srgbClr val="000000"/>
                </a:solidFill>
                <a:latin typeface="Noto Sans"/>
              </a:rPr>
              <a:t>Click to edit the title text format</a:t>
            </a:r>
            <a:endParaRPr b="1" lang="en-US" sz="480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23680" y="2008080"/>
            <a:ext cx="840996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marL="432000" indent="-324000">
              <a:spcBef>
                <a:spcPts val="17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980" spc="-1" strike="noStrike">
                <a:solidFill>
                  <a:srgbClr val="000000"/>
                </a:solidFill>
                <a:latin typeface="Noto Sans"/>
              </a:rPr>
              <a:t>Click to edit the outline text format</a:t>
            </a:r>
            <a:endParaRPr b="0" lang="en-US" sz="3980" spc="-1" strike="noStrike">
              <a:solidFill>
                <a:srgbClr val="000000"/>
              </a:solidFill>
              <a:latin typeface="Noto Sans"/>
            </a:endParaRPr>
          </a:p>
          <a:p>
            <a:pPr lvl="1" marL="864000" indent="-324000">
              <a:spcBef>
                <a:spcPts val="140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490" spc="-1" strike="noStrike">
                <a:solidFill>
                  <a:srgbClr val="000000"/>
                </a:solidFill>
                <a:latin typeface="Noto Sans"/>
              </a:rPr>
              <a:t>Second Outline Level</a:t>
            </a:r>
            <a:endParaRPr b="0" lang="en-US" sz="3490" spc="-1" strike="noStrike">
              <a:solidFill>
                <a:srgbClr val="000000"/>
              </a:solidFill>
              <a:latin typeface="Noto Sans"/>
            </a:endParaRPr>
          </a:p>
          <a:p>
            <a:pPr lvl="2" marL="1296000" indent="-288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990" spc="-1" strike="noStrike">
                <a:solidFill>
                  <a:srgbClr val="000000"/>
                </a:solidFill>
                <a:latin typeface="Noto Sans"/>
              </a:rPr>
              <a:t>Third Outline Level</a:t>
            </a:r>
            <a:endParaRPr b="0" lang="en-US" sz="2990" spc="-1" strike="noStrike">
              <a:solidFill>
                <a:srgbClr val="000000"/>
              </a:solidFill>
              <a:latin typeface="Noto Sans"/>
            </a:endParaRPr>
          </a:p>
          <a:p>
            <a:pPr lvl="3" marL="1728000" indent="-216000">
              <a:spcBef>
                <a:spcPts val="70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90" spc="-1" strike="noStrike">
                <a:solidFill>
                  <a:srgbClr val="000000"/>
                </a:solidFill>
                <a:latin typeface="Noto Sans"/>
              </a:rPr>
              <a:t>Fourth Outline Level</a:t>
            </a:r>
            <a:endParaRPr b="0" lang="en-US" sz="2490" spc="-1" strike="noStrike">
              <a:solidFill>
                <a:srgbClr val="000000"/>
              </a:solidFill>
              <a:latin typeface="Noto Sans"/>
            </a:endParaRPr>
          </a:p>
          <a:p>
            <a:pPr lvl="4" marL="2160000" indent="-216000">
              <a:spcBef>
                <a:spcPts val="3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90" spc="-1" strike="noStrike">
                <a:solidFill>
                  <a:srgbClr val="000000"/>
                </a:solidFill>
                <a:latin typeface="Noto Sans"/>
              </a:rPr>
              <a:t>Fifth Outline Level</a:t>
            </a:r>
            <a:endParaRPr b="0" lang="en-US" sz="2490" spc="-1" strike="noStrike">
              <a:solidFill>
                <a:srgbClr val="000000"/>
              </a:solidFill>
              <a:latin typeface="Noto Sans"/>
            </a:endParaRPr>
          </a:p>
          <a:p>
            <a:pPr lvl="5" marL="2592000" indent="-216000">
              <a:spcBef>
                <a:spcPts val="3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90" spc="-1" strike="noStrike">
                <a:solidFill>
                  <a:srgbClr val="000000"/>
                </a:solidFill>
                <a:latin typeface="Noto Sans"/>
              </a:rPr>
              <a:t>Sixth Outline Level</a:t>
            </a:r>
            <a:endParaRPr b="0" lang="en-US" sz="2490" spc="-1" strike="noStrike">
              <a:solidFill>
                <a:srgbClr val="000000"/>
              </a:solidFill>
              <a:latin typeface="Noto Sans"/>
            </a:endParaRPr>
          </a:p>
          <a:p>
            <a:pPr lvl="6" marL="3024000" indent="-216000">
              <a:spcBef>
                <a:spcPts val="3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90" spc="-1" strike="noStrike">
                <a:solidFill>
                  <a:srgbClr val="000000"/>
                </a:solidFill>
                <a:latin typeface="Noto Sans"/>
              </a:rPr>
              <a:t>Seventh Outline Level</a:t>
            </a:r>
            <a:endParaRPr b="0" lang="en-US" sz="249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23680" y="6787080"/>
            <a:ext cx="2176920" cy="48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Noto Sans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Noto Sans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552480" y="6787080"/>
            <a:ext cx="2962080" cy="48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Noto Sans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Noto Sans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056720" y="6787080"/>
            <a:ext cx="2176920" cy="48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Noto Sans"/>
              </a:defRPr>
            </a:lvl1pPr>
          </a:lstStyle>
          <a:p>
            <a:pPr indent="0" algn="r">
              <a:buNone/>
            </a:pPr>
            <a:fld id="{F1BE9BDC-1788-40A7-BEDD-0704DB041AB5}" type="slidenum">
              <a:rPr b="0" lang="en-US" sz="1400" spc="-1" strike="noStrike">
                <a:solidFill>
                  <a:srgbClr val="000000"/>
                </a:solidFill>
                <a:latin typeface="Noto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Noto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824040" y="6899400"/>
            <a:ext cx="2180160" cy="375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3549240" y="6899400"/>
            <a:ext cx="2959200" cy="375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Noto Sans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Noto Sans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7053840" y="6899400"/>
            <a:ext cx="2180160" cy="375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AA4574C-997D-4DB2-AE35-4D095EB4C0D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4800" spc="-1" strike="noStrike">
                <a:solidFill>
                  <a:srgbClr val="000000"/>
                </a:solidFill>
                <a:latin typeface="Noto Sans"/>
              </a:rPr>
              <a:t>Click to edit the title text format</a:t>
            </a:r>
            <a:endParaRPr b="1" lang="en-US" sz="480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823680" y="2008080"/>
            <a:ext cx="8409960" cy="409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5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000000"/>
                </a:solidFill>
                <a:latin typeface="Noto Sans"/>
              </a:rPr>
              <a:t>Click to edit the outline text format</a:t>
            </a:r>
            <a:endParaRPr b="0" lang="en-US" sz="3290" spc="-1" strike="noStrike">
              <a:solidFill>
                <a:srgbClr val="000000"/>
              </a:solidFill>
              <a:latin typeface="Noto Sans"/>
            </a:endParaRPr>
          </a:p>
          <a:p>
            <a:pPr lvl="1" marL="864000" indent="-324000">
              <a:spcBef>
                <a:spcPts val="116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70" spc="-1" strike="noStrike">
                <a:solidFill>
                  <a:srgbClr val="000000"/>
                </a:solidFill>
                <a:latin typeface="Noto Sans"/>
              </a:rPr>
              <a:t>Second Outline Level</a:t>
            </a:r>
            <a:endParaRPr b="0" lang="en-US" sz="2470" spc="-1" strike="noStrike">
              <a:solidFill>
                <a:srgbClr val="000000"/>
              </a:solidFill>
              <a:latin typeface="Noto Sans"/>
            </a:endParaRPr>
          </a:p>
          <a:p>
            <a:pPr lvl="2" marL="1296000" indent="-288000">
              <a:spcBef>
                <a:spcPts val="87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6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6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8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6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6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6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6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6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6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6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6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f4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"/>
          <p:cNvSpPr/>
          <p:nvPr/>
        </p:nvSpPr>
        <p:spPr>
          <a:xfrm>
            <a:off x="356760" y="1341000"/>
            <a:ext cx="9372600" cy="89316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2414160" y="1305000"/>
            <a:ext cx="5257800" cy="91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en-US" sz="4800" spc="-32" strike="noStrike">
                <a:solidFill>
                  <a:srgbClr val="000000"/>
                </a:solidFill>
                <a:latin typeface="Noto Sans"/>
              </a:rPr>
              <a:t>Click to edit the title text format</a:t>
            </a:r>
            <a:endParaRPr b="1" lang="en-US" sz="4800" spc="-32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2414160" y="2435400"/>
            <a:ext cx="525780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Noto Sans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Noto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Noto Sans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Noto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Noto Sans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Noto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Noto Sans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Noto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Noto Sans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Noto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Noto Sans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Noto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Noto Sans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Noto Sans"/>
            </a:endParaRPr>
          </a:p>
        </p:txBody>
      </p:sp>
      <p:pic>
        <p:nvPicPr>
          <p:cNvPr id="85" name="" descr=""/>
          <p:cNvPicPr/>
          <p:nvPr/>
        </p:nvPicPr>
        <p:blipFill>
          <a:blip r:embed="rId2"/>
          <a:stretch/>
        </p:blipFill>
        <p:spPr>
          <a:xfrm>
            <a:off x="7058160" y="6510240"/>
            <a:ext cx="1433880" cy="47592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823680" y="638280"/>
            <a:ext cx="8409960" cy="11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823680" y="2008440"/>
            <a:ext cx="8409960" cy="409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dt" idx="7"/>
          </p:nvPr>
        </p:nvSpPr>
        <p:spPr>
          <a:xfrm>
            <a:off x="823680" y="6787080"/>
            <a:ext cx="2176920" cy="48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ftr" idx="8"/>
          </p:nvPr>
        </p:nvSpPr>
        <p:spPr>
          <a:xfrm>
            <a:off x="3552480" y="6787080"/>
            <a:ext cx="2961720" cy="48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sldNum" idx="9"/>
          </p:nvPr>
        </p:nvSpPr>
        <p:spPr>
          <a:xfrm>
            <a:off x="7056720" y="6787080"/>
            <a:ext cx="2176920" cy="48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F4952996-7120-48F8-99CC-25D9E46C51EB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hyperlink" Target="https://selfeducatingfamily.com/how-to-study-shakespeare/" TargetMode="External"/><Relationship Id="rId3" Type="http://schemas.openxmlformats.org/officeDocument/2006/relationships/slideLayout" Target="../slideLayouts/slideLayout3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hyperlink" Target="https://selfeducatingfamily.com/how-to-study-shakespeare/" TargetMode="External"/><Relationship Id="rId3" Type="http://schemas.openxmlformats.org/officeDocument/2006/relationships/slideLayout" Target="../slideLayouts/slideLayout3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selfeducatingfamily.com/how-to-study-shakespeare/" TargetMode="External"/><Relationship Id="rId2" Type="http://schemas.openxmlformats.org/officeDocument/2006/relationships/slideLayout" Target="../slideLayouts/slideLayout3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s://selfeducatingfamily.com/how-to-study-shakespeare/" TargetMode="External"/><Relationship Id="rId2" Type="http://schemas.openxmlformats.org/officeDocument/2006/relationships/slideLayout" Target="../slideLayouts/slideLayout3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0000"/>
          </a:blip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"/>
          <p:cNvSpPr/>
          <p:nvPr/>
        </p:nvSpPr>
        <p:spPr>
          <a:xfrm>
            <a:off x="6998040" y="813960"/>
            <a:ext cx="25272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"/>
          <p:cNvSpPr/>
          <p:nvPr/>
        </p:nvSpPr>
        <p:spPr>
          <a:xfrm>
            <a:off x="4826160" y="813960"/>
            <a:ext cx="23472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"/>
          <p:cNvSpPr/>
          <p:nvPr/>
        </p:nvSpPr>
        <p:spPr>
          <a:xfrm>
            <a:off x="2668680" y="813960"/>
            <a:ext cx="252720" cy="6172200"/>
          </a:xfrm>
          <a:prstGeom prst="rect">
            <a:avLst/>
          </a:prstGeom>
          <a:solidFill>
            <a:srgbClr val="ffffff"/>
          </a:solidFill>
          <a:ln w="128160">
            <a:noFill/>
          </a:ln>
        </p:spPr>
        <p:style>
          <a:lnRef idx="0"/>
          <a:fillRef idx="0"/>
          <a:effectRef idx="0"/>
          <a:fontRef idx="minor"/>
        </p:style>
        <p:txBody>
          <a:bodyPr lIns="154080" rIns="154080" tIns="109080" bIns="10908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"/>
          <p:cNvSpPr/>
          <p:nvPr/>
        </p:nvSpPr>
        <p:spPr>
          <a:xfrm>
            <a:off x="9146160" y="657360"/>
            <a:ext cx="86580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"/>
          <p:cNvSpPr/>
          <p:nvPr/>
        </p:nvSpPr>
        <p:spPr>
          <a:xfrm>
            <a:off x="128160" y="1042560"/>
            <a:ext cx="60948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"/>
          <p:cNvSpPr/>
          <p:nvPr/>
        </p:nvSpPr>
        <p:spPr>
          <a:xfrm>
            <a:off x="0" y="6793560"/>
            <a:ext cx="9829800" cy="9144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"/>
          <p:cNvSpPr/>
          <p:nvPr/>
        </p:nvSpPr>
        <p:spPr>
          <a:xfrm>
            <a:off x="128160" y="190080"/>
            <a:ext cx="9601200" cy="9144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"/>
          <p:cNvSpPr/>
          <p:nvPr/>
        </p:nvSpPr>
        <p:spPr>
          <a:xfrm>
            <a:off x="7241760" y="1119960"/>
            <a:ext cx="1904760" cy="5646960"/>
          </a:xfrm>
          <a:prstGeom prst="rect">
            <a:avLst/>
          </a:prstGeom>
          <a:noFill/>
          <a:ln cap="rnd" w="18360">
            <a:solidFill>
              <a:srgbClr val="dc85e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Rectangle 12"/>
          <p:cNvSpPr/>
          <p:nvPr/>
        </p:nvSpPr>
        <p:spPr>
          <a:xfrm>
            <a:off x="5076360" y="1119960"/>
            <a:ext cx="1904760" cy="5646960"/>
          </a:xfrm>
          <a:prstGeom prst="rect">
            <a:avLst/>
          </a:prstGeom>
          <a:noFill/>
          <a:ln w="255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Rectangle 4"/>
          <p:cNvSpPr/>
          <p:nvPr/>
        </p:nvSpPr>
        <p:spPr>
          <a:xfrm>
            <a:off x="669960" y="212760"/>
            <a:ext cx="563040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1.  Edit Background</a:t>
            </a:r>
            <a:endParaRPr b="0" lang="en-US" sz="1200" spc="-1" strike="noStrike">
              <a:solidFill>
                <a:srgbClr val="000000"/>
              </a:solidFill>
              <a:latin typeface="Malgun Gothic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2.  Edit Quotes and Attributions</a:t>
            </a:r>
            <a:endParaRPr b="0" lang="en-US" sz="1200" spc="-1" strike="noStrike">
              <a:solidFill>
                <a:srgbClr val="000000"/>
              </a:solidFill>
              <a:latin typeface="Malgun Gothic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3.  Change Fonts, Sizes, and placement as needed –</a:t>
            </a:r>
            <a:endParaRPr b="0" lang="en-US" sz="1200" spc="-1" strike="noStrike">
              <a:solidFill>
                <a:srgbClr val="000000"/>
              </a:solidFill>
              <a:latin typeface="Malgun Gothic"/>
            </a:endParaRPr>
          </a:p>
          <a:p>
            <a:pPr algn="ctr">
              <a:lnSpc>
                <a:spcPct val="100000"/>
              </a:lnSpc>
            </a:pPr>
            <a:r>
              <a:rPr b="0" i="1" lang="en-US" sz="105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 </a:t>
            </a:r>
            <a:r>
              <a:rPr b="0" i="1" lang="en-US" sz="105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Note: If you don’t use the same fonts, your software will substitute.</a:t>
            </a:r>
            <a:endParaRPr b="0" lang="en-US" sz="105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173" name="Rectangle 5"/>
          <p:cNvSpPr/>
          <p:nvPr/>
        </p:nvSpPr>
        <p:spPr>
          <a:xfrm>
            <a:off x="614160" y="6986160"/>
            <a:ext cx="5281920" cy="66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en-US" sz="9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Note: Template Has White Rectangles Covering A Single Page Background.  </a:t>
            </a:r>
            <a:br>
              <a:rPr sz="900"/>
            </a:br>
            <a:r>
              <a:rPr b="0" i="1" lang="en-US" sz="9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These Are Just For Convenience To Print 4 Individual Bookmarks.</a:t>
            </a:r>
            <a:endParaRPr b="0" lang="en-US" sz="900" spc="-1" strike="noStrike">
              <a:solidFill>
                <a:srgbClr val="000000"/>
              </a:solidFill>
              <a:latin typeface="Malgun Gothic"/>
            </a:endParaRPr>
          </a:p>
          <a:p>
            <a:pPr>
              <a:lnSpc>
                <a:spcPct val="100000"/>
              </a:lnSpc>
            </a:pP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Bookmarks: When Finished Editing, Print on Cardstock, Cut, and laminate. </a:t>
            </a: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  <a:p>
            <a:pPr>
              <a:lnSpc>
                <a:spcPct val="100000"/>
              </a:lnSpc>
            </a:pP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174" name="Rectangle 6"/>
          <p:cNvSpPr/>
          <p:nvPr/>
        </p:nvSpPr>
        <p:spPr>
          <a:xfrm>
            <a:off x="7292160" y="7180200"/>
            <a:ext cx="2369520" cy="25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© 2024  </a:t>
            </a: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  <a:hlinkClick r:id="rId2"/>
              </a:rPr>
              <a:t>selfeducatingfamily.com</a:t>
            </a: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175" name=""/>
          <p:cNvSpPr txBox="1"/>
          <p:nvPr/>
        </p:nvSpPr>
        <p:spPr>
          <a:xfrm>
            <a:off x="5076360" y="1119960"/>
            <a:ext cx="1904760" cy="586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ts val="2015"/>
              </a:lnSpc>
              <a:spcBef>
                <a:spcPts val="3600"/>
              </a:spcBef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600"/>
              </a:spcBef>
            </a:pPr>
            <a:r>
              <a:rPr b="1" lang="en-US" sz="4800" spc="-1" strike="noStrike">
                <a:solidFill>
                  <a:srgbClr val="000000"/>
                </a:solidFill>
                <a:latin typeface="Blusher Script"/>
                <a:ea typeface="Microsoft YaHei"/>
              </a:rPr>
              <a:t>Put  Quote 3 Here</a:t>
            </a:r>
            <a:r>
              <a:rPr b="1" lang="en-US" sz="1800" spc="-1" strike="noStrike">
                <a:solidFill>
                  <a:srgbClr val="000000"/>
                </a:solidFill>
                <a:latin typeface="Blusher Script"/>
                <a:ea typeface="Microsoft YaHe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</a:pP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720"/>
              </a:spcBef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865"/>
              </a:spcBef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865"/>
              </a:spcBef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865"/>
              </a:spcBef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865"/>
              </a:spcBef>
            </a:pPr>
            <a:r>
              <a:rPr b="0" lang="en-US" sz="1600" spc="-1" strike="noStrike">
                <a:solidFill>
                  <a:srgbClr val="000000"/>
                </a:solidFill>
                <a:latin typeface="Bodoni MT Poster Compressed"/>
                <a:ea typeface="Microsoft YaHei"/>
              </a:rPr>
              <a:t>~ Put Attribution Here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3600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Bodoni MT Condensed"/>
                <a:ea typeface="Microsoft YaHe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"/>
          <p:cNvSpPr/>
          <p:nvPr/>
        </p:nvSpPr>
        <p:spPr>
          <a:xfrm>
            <a:off x="763920" y="1119600"/>
            <a:ext cx="1904760" cy="5647320"/>
          </a:xfrm>
          <a:prstGeom prst="rect">
            <a:avLst/>
          </a:prstGeom>
          <a:noFill/>
          <a:ln cap="rnd" w="36720">
            <a:solidFill>
              <a:srgbClr val="dc85e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"/>
          <p:cNvSpPr txBox="1"/>
          <p:nvPr/>
        </p:nvSpPr>
        <p:spPr>
          <a:xfrm>
            <a:off x="741960" y="1104480"/>
            <a:ext cx="1905120" cy="5654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Blusher Script"/>
              </a:rPr>
              <a:t>Put Quote 1 Here</a:t>
            </a:r>
            <a:r>
              <a:rPr b="1" lang="en-US" sz="1800" spc="-1" strike="noStrike">
                <a:solidFill>
                  <a:srgbClr val="000000"/>
                </a:solidFill>
                <a:latin typeface="Algorisma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2160"/>
              </a:spcBef>
            </a:pPr>
            <a:r>
              <a:rPr b="0" lang="en-US" sz="1400" spc="-1" strike="noStrike">
                <a:solidFill>
                  <a:srgbClr val="000000"/>
                </a:solidFill>
                <a:latin typeface="Bodoni MT Poster Compressed"/>
              </a:rPr>
              <a:t>~Put atttribution here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"/>
          <p:cNvSpPr/>
          <p:nvPr/>
        </p:nvSpPr>
        <p:spPr>
          <a:xfrm>
            <a:off x="2921400" y="1119960"/>
            <a:ext cx="1904760" cy="5646960"/>
          </a:xfrm>
          <a:prstGeom prst="rect">
            <a:avLst/>
          </a:prstGeom>
          <a:noFill/>
          <a:ln w="3672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"/>
          <p:cNvSpPr txBox="1"/>
          <p:nvPr/>
        </p:nvSpPr>
        <p:spPr>
          <a:xfrm>
            <a:off x="2941200" y="1104480"/>
            <a:ext cx="1884960" cy="591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endParaRPr b="0" lang="en-US" sz="4400" spc="-1" strike="noStrike">
              <a:solidFill>
                <a:srgbClr val="472702"/>
              </a:solidFill>
              <a:latin typeface="Arial"/>
            </a:endParaRPr>
          </a:p>
          <a:p>
            <a:pPr algn="ctr"/>
            <a:endParaRPr b="0" lang="en-US" sz="4800" spc="-1" strike="noStrike">
              <a:solidFill>
                <a:srgbClr val="472702"/>
              </a:solidFill>
              <a:latin typeface="Arial"/>
            </a:endParaRPr>
          </a:p>
          <a:p>
            <a:pPr algn="ctr"/>
            <a:endParaRPr b="0" lang="en-US" sz="4800" spc="-1" strike="noStrike">
              <a:solidFill>
                <a:srgbClr val="472702"/>
              </a:solidFill>
              <a:latin typeface="Arial"/>
            </a:endParaRPr>
          </a:p>
          <a:p>
            <a:pPr algn="ctr"/>
            <a:r>
              <a:rPr b="1" lang="en-US" sz="4800" spc="-1" strike="noStrike">
                <a:solidFill>
                  <a:srgbClr val="472702"/>
                </a:solidFill>
                <a:latin typeface="Blusher Script"/>
                <a:ea typeface="Microsoft YaHei"/>
              </a:rPr>
              <a:t>Put Quote 2 Here</a:t>
            </a:r>
            <a:endParaRPr b="0" lang="en-US" sz="4800" spc="-1" strike="noStrike">
              <a:solidFill>
                <a:srgbClr val="472702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2160"/>
              </a:spcBef>
            </a:pPr>
            <a:r>
              <a:rPr b="0" lang="en-US" sz="1500" spc="-1" strike="noStrike">
                <a:solidFill>
                  <a:srgbClr val="472702"/>
                </a:solidFill>
                <a:latin typeface="Berlin Sans FB"/>
                <a:ea typeface="Microsoft YaHei"/>
              </a:rPr>
              <a:t> </a:t>
            </a:r>
            <a:r>
              <a:rPr b="0" lang="en-US" sz="1500" spc="-1" strike="noStrike">
                <a:solidFill>
                  <a:srgbClr val="472702"/>
                </a:solidFill>
                <a:latin typeface="Bodoni MT Poster Compressed"/>
                <a:ea typeface="Microsoft YaHei"/>
              </a:rPr>
              <a:t>~Put Attribution Here</a:t>
            </a:r>
            <a:endParaRPr b="0" lang="en-US" sz="1500" spc="-1" strike="noStrike">
              <a:solidFill>
                <a:srgbClr val="472702"/>
              </a:solidFill>
              <a:latin typeface="Arial"/>
            </a:endParaRPr>
          </a:p>
        </p:txBody>
      </p:sp>
      <p:sp>
        <p:nvSpPr>
          <p:cNvPr id="180" name=""/>
          <p:cNvSpPr txBox="1"/>
          <p:nvPr/>
        </p:nvSpPr>
        <p:spPr>
          <a:xfrm>
            <a:off x="7231680" y="1209240"/>
            <a:ext cx="1892160" cy="558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1" lang="en-US" sz="4800" spc="-1" strike="noStrike">
                <a:solidFill>
                  <a:srgbClr val="000000"/>
                </a:solidFill>
                <a:latin typeface="Blusher Script"/>
                <a:ea typeface="Microsoft YaHei"/>
              </a:rPr>
              <a:t>Put Quote 4 Here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145"/>
              </a:spcBef>
            </a:pPr>
            <a:r>
              <a:rPr b="0" lang="en-US" sz="1600" spc="-1" strike="noStrike">
                <a:solidFill>
                  <a:srgbClr val="000000"/>
                </a:solidFill>
                <a:latin typeface="Bodoni MT Poster Compressed"/>
                <a:ea typeface="Microsoft YaHei"/>
              </a:rPr>
              <a:t>~ Put Attribution Here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Rectangle 19"/>
          <p:cNvSpPr/>
          <p:nvPr/>
        </p:nvSpPr>
        <p:spPr>
          <a:xfrm>
            <a:off x="906480" y="356760"/>
            <a:ext cx="8365680" cy="4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lang="en-US" sz="18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 </a:t>
            </a:r>
            <a:r>
              <a:rPr b="1" lang="en-US" sz="21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Bookmark TEMPLATe</a:t>
            </a:r>
            <a:endParaRPr b="0" lang="en-US" sz="2100" spc="-1" strike="noStrike">
              <a:solidFill>
                <a:srgbClr val="000000"/>
              </a:solidFill>
              <a:latin typeface="Malgun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0000"/>
          </a:blip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"/>
          <p:cNvSpPr/>
          <p:nvPr/>
        </p:nvSpPr>
        <p:spPr>
          <a:xfrm>
            <a:off x="6998040" y="813960"/>
            <a:ext cx="25272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"/>
          <p:cNvSpPr/>
          <p:nvPr/>
        </p:nvSpPr>
        <p:spPr>
          <a:xfrm>
            <a:off x="4826160" y="813960"/>
            <a:ext cx="23472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"/>
          <p:cNvSpPr/>
          <p:nvPr/>
        </p:nvSpPr>
        <p:spPr>
          <a:xfrm>
            <a:off x="2668680" y="813960"/>
            <a:ext cx="25272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"/>
          <p:cNvSpPr/>
          <p:nvPr/>
        </p:nvSpPr>
        <p:spPr>
          <a:xfrm>
            <a:off x="9146160" y="657360"/>
            <a:ext cx="86580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"/>
          <p:cNvSpPr/>
          <p:nvPr/>
        </p:nvSpPr>
        <p:spPr>
          <a:xfrm>
            <a:off x="-23400" y="1042920"/>
            <a:ext cx="76536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"/>
          <p:cNvSpPr/>
          <p:nvPr/>
        </p:nvSpPr>
        <p:spPr>
          <a:xfrm>
            <a:off x="0" y="6793560"/>
            <a:ext cx="9829800" cy="9144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"/>
          <p:cNvSpPr/>
          <p:nvPr/>
        </p:nvSpPr>
        <p:spPr>
          <a:xfrm>
            <a:off x="356760" y="200160"/>
            <a:ext cx="9601200" cy="9144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"/>
          <p:cNvSpPr/>
          <p:nvPr/>
        </p:nvSpPr>
        <p:spPr>
          <a:xfrm>
            <a:off x="7241760" y="1119960"/>
            <a:ext cx="1904760" cy="5646960"/>
          </a:xfrm>
          <a:prstGeom prst="rect">
            <a:avLst/>
          </a:prstGeom>
          <a:noFill/>
          <a:ln cap="rnd"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Rectangle 8"/>
          <p:cNvSpPr/>
          <p:nvPr/>
        </p:nvSpPr>
        <p:spPr>
          <a:xfrm>
            <a:off x="5076360" y="1119960"/>
            <a:ext cx="1904760" cy="5646960"/>
          </a:xfrm>
          <a:prstGeom prst="rect">
            <a:avLst/>
          </a:prstGeom>
          <a:noFill/>
          <a:ln w="255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Rectangle 9"/>
          <p:cNvSpPr/>
          <p:nvPr/>
        </p:nvSpPr>
        <p:spPr>
          <a:xfrm>
            <a:off x="816480" y="525600"/>
            <a:ext cx="83656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 </a:t>
            </a:r>
            <a:r>
              <a:rPr b="0" lang="en-US" sz="18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Shakespeare bookmarks: Much Ado About Nothing</a:t>
            </a:r>
            <a:endParaRPr b="0" lang="en-US" sz="180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192" name="Rectangle 10"/>
          <p:cNvSpPr/>
          <p:nvPr/>
        </p:nvSpPr>
        <p:spPr>
          <a:xfrm>
            <a:off x="725760" y="7180200"/>
            <a:ext cx="458712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Shakespeare bookmarks: Print on Cardstock, Cut, and laminate. </a:t>
            </a: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  <a:p>
            <a:pPr>
              <a:lnSpc>
                <a:spcPct val="100000"/>
              </a:lnSpc>
            </a:pP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193" name="Rectangle 11"/>
          <p:cNvSpPr/>
          <p:nvPr/>
        </p:nvSpPr>
        <p:spPr>
          <a:xfrm>
            <a:off x="7314120" y="7180200"/>
            <a:ext cx="2325600" cy="25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© 2023 </a:t>
            </a: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  <a:hlinkClick r:id="rId2"/>
              </a:rPr>
              <a:t>selfeducatingfamily.com</a:t>
            </a: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194" name=""/>
          <p:cNvSpPr/>
          <p:nvPr/>
        </p:nvSpPr>
        <p:spPr>
          <a:xfrm>
            <a:off x="763920" y="1119600"/>
            <a:ext cx="1904760" cy="5647320"/>
          </a:xfrm>
          <a:prstGeom prst="rect">
            <a:avLst/>
          </a:prstGeom>
          <a:noFill/>
          <a:ln cap="rnd" w="36720">
            <a:solidFill>
              <a:srgbClr val="f2cbf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"/>
          <p:cNvSpPr txBox="1"/>
          <p:nvPr/>
        </p:nvSpPr>
        <p:spPr>
          <a:xfrm>
            <a:off x="763560" y="1157760"/>
            <a:ext cx="1905120" cy="5625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b="0" lang="en-US" sz="4200" spc="-1" strike="noStrike">
                <a:solidFill>
                  <a:srgbClr val="000000"/>
                </a:solidFill>
                <a:latin typeface="Blusher Script"/>
              </a:rPr>
              <a:t>It keeps on the windy side of care</a:t>
            </a:r>
            <a:endParaRPr b="0" lang="en-US" sz="4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br>
              <a:rPr sz="1800"/>
            </a:b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2160"/>
              </a:spcBef>
            </a:pPr>
            <a:r>
              <a:rPr b="0" lang="en-US" sz="1400" spc="-1" strike="noStrike">
                <a:solidFill>
                  <a:srgbClr val="023f62"/>
                </a:solidFill>
                <a:latin typeface="Bodoni MT Poster Compressed"/>
              </a:rPr>
              <a:t>~ Shakespeare, </a:t>
            </a:r>
            <a:br>
              <a:rPr sz="1400"/>
            </a:br>
            <a:r>
              <a:rPr b="0" lang="en-US" sz="1400" spc="-1" strike="noStrike">
                <a:solidFill>
                  <a:srgbClr val="023f62"/>
                </a:solidFill>
                <a:latin typeface="Bodoni MT Poster Compressed"/>
              </a:rPr>
              <a:t>Much Ado About Nothing: II, i, 328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"/>
          <p:cNvSpPr/>
          <p:nvPr/>
        </p:nvSpPr>
        <p:spPr>
          <a:xfrm>
            <a:off x="2921400" y="1119960"/>
            <a:ext cx="1904760" cy="5646960"/>
          </a:xfrm>
          <a:prstGeom prst="rect">
            <a:avLst/>
          </a:prstGeom>
          <a:noFill/>
          <a:ln w="18360">
            <a:solidFill>
              <a:srgbClr val="dc85e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"/>
          <p:cNvSpPr txBox="1"/>
          <p:nvPr/>
        </p:nvSpPr>
        <p:spPr>
          <a:xfrm>
            <a:off x="2941200" y="1128240"/>
            <a:ext cx="1884960" cy="56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800"/>
              </a:spcBef>
            </a:pPr>
            <a:r>
              <a:rPr b="0" lang="en-US" sz="800" spc="-1" strike="noStrike">
                <a:solidFill>
                  <a:srgbClr val="8e03a3"/>
                </a:solidFill>
                <a:latin typeface="Ali Ana"/>
                <a:ea typeface="Microsoft YaHei"/>
              </a:rPr>
              <a:t> 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1800"/>
              </a:spcBef>
            </a:pPr>
            <a:r>
              <a:rPr b="0" lang="en-US" sz="4000" spc="-1" strike="noStrike">
                <a:solidFill>
                  <a:srgbClr val="000000"/>
                </a:solidFill>
                <a:latin typeface="Blusher Script"/>
                <a:ea typeface="Microsoft YaHei"/>
              </a:rPr>
              <a:t>What! My dear Lady Disdain, are you yet living?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0" lang="en-US" sz="800" spc="-1" strike="noStrike">
                <a:solidFill>
                  <a:srgbClr val="8e03a3"/>
                </a:solidFill>
                <a:latin typeface="Ali Ana"/>
                <a:ea typeface="Microsoft YaHei"/>
              </a:rPr>
              <a:t> 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2160"/>
              </a:spcBef>
            </a:pPr>
            <a:r>
              <a:rPr b="0" lang="en-US" sz="1400" spc="-1" strike="noStrike">
                <a:solidFill>
                  <a:srgbClr val="023f62"/>
                </a:solidFill>
                <a:latin typeface="Bodoni MT Poster Compressed"/>
              </a:rPr>
              <a:t>~ Shakespeare, </a:t>
            </a:r>
            <a:br>
              <a:rPr sz="1400"/>
            </a:br>
            <a:r>
              <a:rPr b="0" lang="en-US" sz="1400" spc="-1" strike="noStrike">
                <a:solidFill>
                  <a:srgbClr val="023f62"/>
                </a:solidFill>
                <a:latin typeface="Bodoni MT Poster Compressed"/>
              </a:rPr>
              <a:t>Much Ado About Nothing: I, i, 123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Rectangle 13"/>
          <p:cNvSpPr/>
          <p:nvPr/>
        </p:nvSpPr>
        <p:spPr>
          <a:xfrm>
            <a:off x="5069880" y="1119960"/>
            <a:ext cx="1904760" cy="5646960"/>
          </a:xfrm>
          <a:prstGeom prst="rect">
            <a:avLst/>
          </a:prstGeom>
          <a:gradFill rotWithShape="0">
            <a:gsLst>
              <a:gs pos="43000">
                <a:srgbClr val="ffffff"/>
              </a:gs>
              <a:gs pos="100000">
                <a:srgbClr val="dddddd"/>
              </a:gs>
            </a:gsLst>
            <a:lin ang="5400000"/>
          </a:gradFill>
          <a:ln w="255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"/>
          <p:cNvSpPr txBox="1"/>
          <p:nvPr/>
        </p:nvSpPr>
        <p:spPr>
          <a:xfrm>
            <a:off x="5086800" y="1271160"/>
            <a:ext cx="1904760" cy="505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spcAft>
                <a:spcPts val="2160"/>
              </a:spcAft>
            </a:pPr>
            <a:r>
              <a:rPr b="0" lang="en-US" sz="2800" spc="398" strike="noStrike">
                <a:solidFill>
                  <a:srgbClr val="000000"/>
                </a:solidFill>
                <a:latin typeface="Bodoni MT Poster Compressed"/>
              </a:rPr>
              <a:t>Shakespeare’s</a:t>
            </a:r>
            <a:r>
              <a:rPr b="0" lang="en-US" sz="2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 </a:t>
            </a:r>
            <a:r>
              <a:rPr b="0" lang="en-US" sz="2400" spc="-72" strike="noStrike">
                <a:solidFill>
                  <a:srgbClr val="000000"/>
                </a:solidFill>
                <a:latin typeface="Bodoni MT Condensed"/>
              </a:rPr>
              <a:t>Much Ado About Nothing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Play type: Comedy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Setting: Messina, Sicily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Date Written: 1598-9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Themes: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Relationships, love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Deception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Infidelity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Honor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"/>
          <p:cNvSpPr txBox="1"/>
          <p:nvPr/>
        </p:nvSpPr>
        <p:spPr>
          <a:xfrm>
            <a:off x="7241760" y="1114560"/>
            <a:ext cx="1892160" cy="56469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algn="ctr"/>
            <a:br>
              <a:rPr sz="2400"/>
            </a:br>
            <a:r>
              <a:rPr b="0" lang="en-US" sz="2800" spc="398" strike="noStrike">
                <a:solidFill>
                  <a:srgbClr val="000000"/>
                </a:solidFill>
                <a:latin typeface="Bodoni MT Poster Compressed"/>
                <a:ea typeface="Microsoft YaHei"/>
              </a:rPr>
              <a:t>SCHEDULE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Aft>
                <a:spcPts val="2160"/>
              </a:spcAft>
            </a:pPr>
            <a:r>
              <a:rPr b="0" lang="en-US" sz="2400" spc="-72" strike="noStrike">
                <a:solidFill>
                  <a:srgbClr val="000000"/>
                </a:solidFill>
                <a:latin typeface="Bodoni MT Condensed"/>
                <a:ea typeface="Microsoft YaHei"/>
              </a:rPr>
              <a:t>Much Ado About Nothing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Intro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Act I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Act II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Act III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Act IV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Act 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"/>
          <p:cNvSpPr/>
          <p:nvPr/>
        </p:nvSpPr>
        <p:spPr>
          <a:xfrm>
            <a:off x="7671960" y="3449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"/>
          <p:cNvSpPr/>
          <p:nvPr/>
        </p:nvSpPr>
        <p:spPr>
          <a:xfrm>
            <a:off x="7671960" y="5393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"/>
          <p:cNvSpPr/>
          <p:nvPr/>
        </p:nvSpPr>
        <p:spPr>
          <a:xfrm>
            <a:off x="7671960" y="4745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"/>
          <p:cNvSpPr/>
          <p:nvPr/>
        </p:nvSpPr>
        <p:spPr>
          <a:xfrm>
            <a:off x="7671960" y="4097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"/>
          <p:cNvSpPr/>
          <p:nvPr/>
        </p:nvSpPr>
        <p:spPr>
          <a:xfrm>
            <a:off x="7671960" y="6041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"/>
          <p:cNvSpPr/>
          <p:nvPr/>
        </p:nvSpPr>
        <p:spPr>
          <a:xfrm>
            <a:off x="7671960" y="6689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"/>
          <p:cNvSpPr/>
          <p:nvPr/>
        </p:nvSpPr>
        <p:spPr>
          <a:xfrm>
            <a:off x="6998040" y="813960"/>
            <a:ext cx="25272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"/>
          <p:cNvSpPr/>
          <p:nvPr/>
        </p:nvSpPr>
        <p:spPr>
          <a:xfrm>
            <a:off x="4826160" y="813960"/>
            <a:ext cx="23472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"/>
          <p:cNvSpPr/>
          <p:nvPr/>
        </p:nvSpPr>
        <p:spPr>
          <a:xfrm>
            <a:off x="2668680" y="813960"/>
            <a:ext cx="252720" cy="6172200"/>
          </a:xfrm>
          <a:prstGeom prst="rect">
            <a:avLst/>
          </a:prstGeom>
          <a:solidFill>
            <a:srgbClr val="ffffff"/>
          </a:solidFill>
          <a:ln w="128160">
            <a:noFill/>
          </a:ln>
        </p:spPr>
        <p:style>
          <a:lnRef idx="0"/>
          <a:fillRef idx="0"/>
          <a:effectRef idx="0"/>
          <a:fontRef idx="minor"/>
        </p:style>
        <p:txBody>
          <a:bodyPr lIns="154080" rIns="154080" tIns="109080" bIns="10908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"/>
          <p:cNvSpPr/>
          <p:nvPr/>
        </p:nvSpPr>
        <p:spPr>
          <a:xfrm>
            <a:off x="9146160" y="657360"/>
            <a:ext cx="86580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"/>
          <p:cNvSpPr/>
          <p:nvPr/>
        </p:nvSpPr>
        <p:spPr>
          <a:xfrm>
            <a:off x="-27720" y="1042560"/>
            <a:ext cx="76536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"/>
          <p:cNvSpPr/>
          <p:nvPr/>
        </p:nvSpPr>
        <p:spPr>
          <a:xfrm>
            <a:off x="0" y="6793560"/>
            <a:ext cx="9829800" cy="9144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"/>
          <p:cNvSpPr/>
          <p:nvPr/>
        </p:nvSpPr>
        <p:spPr>
          <a:xfrm>
            <a:off x="128160" y="190080"/>
            <a:ext cx="9601200" cy="9144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"/>
          <p:cNvSpPr/>
          <p:nvPr/>
        </p:nvSpPr>
        <p:spPr>
          <a:xfrm>
            <a:off x="7241760" y="1119960"/>
            <a:ext cx="1904760" cy="5646960"/>
          </a:xfrm>
          <a:prstGeom prst="rect">
            <a:avLst/>
          </a:prstGeom>
          <a:noFill/>
          <a:ln cap="rnd" w="18360">
            <a:solidFill>
              <a:srgbClr val="dc85e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Rectangle 7"/>
          <p:cNvSpPr/>
          <p:nvPr/>
        </p:nvSpPr>
        <p:spPr>
          <a:xfrm>
            <a:off x="5076360" y="1119960"/>
            <a:ext cx="1904760" cy="5646960"/>
          </a:xfrm>
          <a:prstGeom prst="rect">
            <a:avLst/>
          </a:prstGeom>
          <a:noFill/>
          <a:ln w="255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Rectangle 14"/>
          <p:cNvSpPr/>
          <p:nvPr/>
        </p:nvSpPr>
        <p:spPr>
          <a:xfrm>
            <a:off x="356760" y="525600"/>
            <a:ext cx="93726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 </a:t>
            </a:r>
            <a:r>
              <a:rPr b="0" lang="en-US" sz="18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Blank Background: Shakespeare bookmarks: Much Ado About Nothing</a:t>
            </a:r>
            <a:endParaRPr b="0" lang="en-US" sz="180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217" name="Rectangle 15"/>
          <p:cNvSpPr/>
          <p:nvPr/>
        </p:nvSpPr>
        <p:spPr>
          <a:xfrm>
            <a:off x="725760" y="7180200"/>
            <a:ext cx="458712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Shakespeare bookmarks: Print on Cardstock, Cut, and laminate. </a:t>
            </a: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  <a:p>
            <a:pPr>
              <a:lnSpc>
                <a:spcPct val="100000"/>
              </a:lnSpc>
            </a:pP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218" name="Rectangle 16"/>
          <p:cNvSpPr/>
          <p:nvPr/>
        </p:nvSpPr>
        <p:spPr>
          <a:xfrm>
            <a:off x="7314120" y="7180200"/>
            <a:ext cx="2325600" cy="25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© 2023 </a:t>
            </a: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  <a:hlinkClick r:id="rId1"/>
              </a:rPr>
              <a:t>selfeducatingfamily.com</a:t>
            </a: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219" name=""/>
          <p:cNvSpPr txBox="1"/>
          <p:nvPr/>
        </p:nvSpPr>
        <p:spPr>
          <a:xfrm>
            <a:off x="5076360" y="1119960"/>
            <a:ext cx="1904760" cy="626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ts val="2015"/>
              </a:lnSpc>
              <a:spcBef>
                <a:spcPts val="3600"/>
              </a:spcBef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600"/>
              </a:spcBef>
            </a:pPr>
            <a:r>
              <a:rPr b="1" lang="en-US" sz="4800" spc="-1" strike="noStrike">
                <a:solidFill>
                  <a:srgbClr val="000000"/>
                </a:solidFill>
                <a:latin typeface="Blusher Script"/>
                <a:ea typeface="Microsoft YaHei"/>
              </a:rPr>
              <a:t>Done to death by </a:t>
            </a:r>
            <a:r>
              <a:rPr b="1" lang="en-US" sz="4400" spc="-1" strike="noStrike">
                <a:solidFill>
                  <a:srgbClr val="000000"/>
                </a:solidFill>
                <a:latin typeface="Blusher Script"/>
                <a:ea typeface="Microsoft YaHei"/>
              </a:rPr>
              <a:t>slanderous</a:t>
            </a:r>
            <a:r>
              <a:rPr b="1" lang="en-US" sz="4800" spc="-1" strike="noStrike">
                <a:solidFill>
                  <a:srgbClr val="000000"/>
                </a:solidFill>
                <a:latin typeface="Blusher Script"/>
                <a:ea typeface="Microsoft YaHei"/>
              </a:rPr>
              <a:t> tongues</a:t>
            </a:r>
            <a:r>
              <a:rPr b="1" lang="en-US" sz="1800" spc="-1" strike="noStrike">
                <a:solidFill>
                  <a:srgbClr val="000000"/>
                </a:solidFill>
                <a:latin typeface="Blusher Script"/>
                <a:ea typeface="Microsoft YaHe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</a:pP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720"/>
              </a:spcBef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865"/>
              </a:spcBef>
            </a:pPr>
            <a:r>
              <a:rPr b="0" lang="en-US" sz="1600" spc="-1" strike="noStrike">
                <a:solidFill>
                  <a:srgbClr val="000000"/>
                </a:solidFill>
                <a:latin typeface="Bodoni MT Poster Compressed"/>
                <a:ea typeface="Microsoft YaHei"/>
              </a:rPr>
              <a:t>~ Shakespeare, 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Bodoni MT Poster Compressed"/>
                <a:ea typeface="Microsoft YaHei"/>
              </a:rPr>
              <a:t>Much Ado About Nothing: V, iii, 3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3600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Bodoni MT Condensed"/>
                <a:ea typeface="Microsoft YaHe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"/>
          <p:cNvSpPr/>
          <p:nvPr/>
        </p:nvSpPr>
        <p:spPr>
          <a:xfrm>
            <a:off x="763920" y="1119600"/>
            <a:ext cx="1904760" cy="5647320"/>
          </a:xfrm>
          <a:prstGeom prst="rect">
            <a:avLst/>
          </a:prstGeom>
          <a:noFill/>
          <a:ln cap="rnd" w="36720">
            <a:solidFill>
              <a:srgbClr val="dc85e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"/>
          <p:cNvSpPr txBox="1"/>
          <p:nvPr/>
        </p:nvSpPr>
        <p:spPr>
          <a:xfrm>
            <a:off x="741960" y="1104480"/>
            <a:ext cx="1905120" cy="5654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Blusher Script"/>
              </a:rPr>
              <a:t>There’s a skirmish of wit between them</a:t>
            </a:r>
            <a:r>
              <a:rPr b="1" lang="en-US" sz="1800" spc="-1" strike="noStrike">
                <a:solidFill>
                  <a:srgbClr val="000000"/>
                </a:solidFill>
                <a:latin typeface="Algorisma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2160"/>
              </a:spcBef>
            </a:pPr>
            <a:r>
              <a:rPr b="0" lang="en-US" sz="1400" spc="-1" strike="noStrike">
                <a:solidFill>
                  <a:srgbClr val="000000"/>
                </a:solidFill>
                <a:latin typeface="Bodoni MT Poster Compressed"/>
              </a:rPr>
              <a:t>~ Shakespeare, </a:t>
            </a:r>
            <a:br>
              <a:rPr sz="1400"/>
            </a:br>
            <a:r>
              <a:rPr b="0" lang="en-US" sz="1400" spc="-1" strike="noStrike">
                <a:solidFill>
                  <a:srgbClr val="000000"/>
                </a:solidFill>
                <a:latin typeface="Bodoni MT Poster Compressed"/>
              </a:rPr>
              <a:t>Much Ado About Nothing: I, i, 64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"/>
          <p:cNvSpPr/>
          <p:nvPr/>
        </p:nvSpPr>
        <p:spPr>
          <a:xfrm>
            <a:off x="2921400" y="1119960"/>
            <a:ext cx="1904760" cy="5646960"/>
          </a:xfrm>
          <a:prstGeom prst="rect">
            <a:avLst/>
          </a:prstGeom>
          <a:noFill/>
          <a:ln w="3672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"/>
          <p:cNvSpPr txBox="1"/>
          <p:nvPr/>
        </p:nvSpPr>
        <p:spPr>
          <a:xfrm>
            <a:off x="2941200" y="1104480"/>
            <a:ext cx="1884960" cy="591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1" lang="en-US" sz="4800" spc="-1" strike="noStrike">
                <a:solidFill>
                  <a:srgbClr val="000000"/>
                </a:solidFill>
                <a:latin typeface="Blusher Script"/>
                <a:ea typeface="Microsoft YaHei"/>
              </a:rPr>
              <a:t>As merry as the day is long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2160"/>
              </a:spcBef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3600"/>
              </a:spcBef>
            </a:pPr>
            <a:br>
              <a:rPr sz="1400"/>
            </a:br>
            <a:r>
              <a:rPr b="0" lang="en-US" sz="15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 </a:t>
            </a:r>
            <a:r>
              <a:rPr b="0" lang="en-US" sz="1500" spc="-1" strike="noStrike">
                <a:solidFill>
                  <a:srgbClr val="000000"/>
                </a:solidFill>
                <a:latin typeface="Bodoni MT Poster Compressed"/>
                <a:ea typeface="Microsoft YaHei"/>
              </a:rPr>
              <a:t>~ Shakespeare, </a:t>
            </a:r>
            <a:br>
              <a:rPr sz="1500"/>
            </a:br>
            <a:r>
              <a:rPr b="0" lang="en-US" sz="1500" spc="-1" strike="noStrike">
                <a:solidFill>
                  <a:srgbClr val="000000"/>
                </a:solidFill>
                <a:latin typeface="Bodoni MT Poster Compressed"/>
                <a:ea typeface="Microsoft YaHei"/>
              </a:rPr>
              <a:t>Much Ado About Nothing: II, i, 52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"/>
          <p:cNvSpPr txBox="1"/>
          <p:nvPr/>
        </p:nvSpPr>
        <p:spPr>
          <a:xfrm>
            <a:off x="7231680" y="1209240"/>
            <a:ext cx="1892160" cy="583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3600" spc="-1" strike="noStrike">
                <a:solidFill>
                  <a:srgbClr val="000000"/>
                </a:solidFill>
                <a:latin typeface="Blusher Script"/>
                <a:ea typeface="Microsoft YaHei"/>
              </a:rPr>
              <a:t>For there was never yet philosopher that could endure the toothache patiently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145"/>
              </a:spcBef>
            </a:pPr>
            <a:r>
              <a:rPr b="0" lang="en-US" sz="1600" spc="-1" strike="noStrike">
                <a:solidFill>
                  <a:srgbClr val="000000"/>
                </a:solidFill>
                <a:latin typeface="Bodoni MT Poster Compressed"/>
                <a:ea typeface="Microsoft YaHei"/>
              </a:rPr>
              <a:t>~ Shakespeare, 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Bodoni MT Poster Compressed"/>
                <a:ea typeface="Microsoft YaHei"/>
              </a:rPr>
              <a:t>Much Ado About Nothing: V, i, 35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"/>
          <p:cNvSpPr/>
          <p:nvPr/>
        </p:nvSpPr>
        <p:spPr>
          <a:xfrm>
            <a:off x="6998040" y="813960"/>
            <a:ext cx="25272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"/>
          <p:cNvSpPr/>
          <p:nvPr/>
        </p:nvSpPr>
        <p:spPr>
          <a:xfrm>
            <a:off x="4826160" y="813960"/>
            <a:ext cx="23472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"/>
          <p:cNvSpPr/>
          <p:nvPr/>
        </p:nvSpPr>
        <p:spPr>
          <a:xfrm>
            <a:off x="2668680" y="813960"/>
            <a:ext cx="25272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"/>
          <p:cNvSpPr/>
          <p:nvPr/>
        </p:nvSpPr>
        <p:spPr>
          <a:xfrm>
            <a:off x="9146160" y="657360"/>
            <a:ext cx="86580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"/>
          <p:cNvSpPr/>
          <p:nvPr/>
        </p:nvSpPr>
        <p:spPr>
          <a:xfrm>
            <a:off x="-23400" y="1042920"/>
            <a:ext cx="765360" cy="617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"/>
          <p:cNvSpPr/>
          <p:nvPr/>
        </p:nvSpPr>
        <p:spPr>
          <a:xfrm>
            <a:off x="0" y="6793560"/>
            <a:ext cx="9829800" cy="9144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"/>
          <p:cNvSpPr/>
          <p:nvPr/>
        </p:nvSpPr>
        <p:spPr>
          <a:xfrm>
            <a:off x="356760" y="200160"/>
            <a:ext cx="9601200" cy="9144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"/>
          <p:cNvSpPr/>
          <p:nvPr/>
        </p:nvSpPr>
        <p:spPr>
          <a:xfrm>
            <a:off x="7241760" y="1119960"/>
            <a:ext cx="1904760" cy="5646960"/>
          </a:xfrm>
          <a:prstGeom prst="rect">
            <a:avLst/>
          </a:prstGeom>
          <a:noFill/>
          <a:ln cap="rnd"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Rectangle 1"/>
          <p:cNvSpPr/>
          <p:nvPr/>
        </p:nvSpPr>
        <p:spPr>
          <a:xfrm>
            <a:off x="5076360" y="1119960"/>
            <a:ext cx="1904760" cy="5646960"/>
          </a:xfrm>
          <a:prstGeom prst="rect">
            <a:avLst/>
          </a:prstGeom>
          <a:noFill/>
          <a:ln w="255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Rectangle 2"/>
          <p:cNvSpPr/>
          <p:nvPr/>
        </p:nvSpPr>
        <p:spPr>
          <a:xfrm>
            <a:off x="356760" y="525600"/>
            <a:ext cx="9144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 </a:t>
            </a:r>
            <a:r>
              <a:rPr b="0" lang="en-US" sz="18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Blank background: Shakespeare bookmarks: Much Ado About Nothing</a:t>
            </a:r>
            <a:endParaRPr b="0" lang="en-US" sz="180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235" name="Rectangle 3"/>
          <p:cNvSpPr/>
          <p:nvPr/>
        </p:nvSpPr>
        <p:spPr>
          <a:xfrm>
            <a:off x="725760" y="7180200"/>
            <a:ext cx="458712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Shakespeare bookmarks: Print on Cardstock, Cut, and laminate. </a:t>
            </a: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  <a:p>
            <a:pPr>
              <a:lnSpc>
                <a:spcPct val="100000"/>
              </a:lnSpc>
            </a:pP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236" name="Rectangle 17"/>
          <p:cNvSpPr/>
          <p:nvPr/>
        </p:nvSpPr>
        <p:spPr>
          <a:xfrm>
            <a:off x="7314120" y="7180200"/>
            <a:ext cx="2325600" cy="25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</a:rPr>
              <a:t>© 2023 </a:t>
            </a:r>
            <a:r>
              <a:rPr b="0" lang="en-US" sz="1000" spc="-1" strike="noStrike" cap="small">
                <a:solidFill>
                  <a:srgbClr val="000000"/>
                </a:solidFill>
                <a:latin typeface="Malgun Gothic"/>
                <a:ea typeface="Verdana"/>
                <a:hlinkClick r:id="rId1"/>
              </a:rPr>
              <a:t>selfeducatingfamily.com</a:t>
            </a:r>
            <a:endParaRPr b="0" lang="en-US" sz="1000" spc="-1" strike="noStrike">
              <a:solidFill>
                <a:srgbClr val="000000"/>
              </a:solidFill>
              <a:latin typeface="Malgun Gothic"/>
            </a:endParaRPr>
          </a:p>
        </p:txBody>
      </p:sp>
      <p:sp>
        <p:nvSpPr>
          <p:cNvPr id="237" name=""/>
          <p:cNvSpPr/>
          <p:nvPr/>
        </p:nvSpPr>
        <p:spPr>
          <a:xfrm>
            <a:off x="763920" y="1119600"/>
            <a:ext cx="1904760" cy="5647320"/>
          </a:xfrm>
          <a:prstGeom prst="rect">
            <a:avLst/>
          </a:prstGeom>
          <a:noFill/>
          <a:ln cap="rnd" w="36720">
            <a:solidFill>
              <a:srgbClr val="f2cbf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"/>
          <p:cNvSpPr txBox="1"/>
          <p:nvPr/>
        </p:nvSpPr>
        <p:spPr>
          <a:xfrm>
            <a:off x="763560" y="1157760"/>
            <a:ext cx="1905120" cy="5625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b="0" lang="en-US" sz="4200" spc="-1" strike="noStrike">
                <a:solidFill>
                  <a:srgbClr val="000000"/>
                </a:solidFill>
                <a:latin typeface="Blusher Script"/>
              </a:rPr>
              <a:t>It keeps on the windy side of care</a:t>
            </a:r>
            <a:endParaRPr b="0" lang="en-US" sz="4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br>
              <a:rPr sz="1800"/>
            </a:b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2160"/>
              </a:spcBef>
            </a:pPr>
            <a:r>
              <a:rPr b="0" lang="en-US" sz="1400" spc="-1" strike="noStrike">
                <a:solidFill>
                  <a:srgbClr val="023f62"/>
                </a:solidFill>
                <a:latin typeface="Bodoni MT Poster Compressed"/>
              </a:rPr>
              <a:t>~ Shakespeare, </a:t>
            </a:r>
            <a:br>
              <a:rPr sz="1400"/>
            </a:br>
            <a:r>
              <a:rPr b="0" lang="en-US" sz="1400" spc="-1" strike="noStrike">
                <a:solidFill>
                  <a:srgbClr val="023f62"/>
                </a:solidFill>
                <a:latin typeface="Bodoni MT Poster Compressed"/>
              </a:rPr>
              <a:t>Much Ado About Nothing: II, i, 328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"/>
          <p:cNvSpPr/>
          <p:nvPr/>
        </p:nvSpPr>
        <p:spPr>
          <a:xfrm>
            <a:off x="2921400" y="1119960"/>
            <a:ext cx="1904760" cy="5646960"/>
          </a:xfrm>
          <a:prstGeom prst="rect">
            <a:avLst/>
          </a:prstGeom>
          <a:noFill/>
          <a:ln w="18360">
            <a:solidFill>
              <a:srgbClr val="dc85e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"/>
          <p:cNvSpPr txBox="1"/>
          <p:nvPr/>
        </p:nvSpPr>
        <p:spPr>
          <a:xfrm>
            <a:off x="2941200" y="1128240"/>
            <a:ext cx="1884960" cy="56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800"/>
              </a:spcBef>
            </a:pPr>
            <a:r>
              <a:rPr b="0" lang="en-US" sz="800" spc="-1" strike="noStrike">
                <a:solidFill>
                  <a:srgbClr val="8e03a3"/>
                </a:solidFill>
                <a:latin typeface="Ali Ana"/>
                <a:ea typeface="Microsoft YaHei"/>
              </a:rPr>
              <a:t> 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1800"/>
              </a:spcBef>
            </a:pPr>
            <a:r>
              <a:rPr b="0" lang="en-US" sz="4000" spc="-1" strike="noStrike">
                <a:solidFill>
                  <a:srgbClr val="000000"/>
                </a:solidFill>
                <a:latin typeface="Blusher Script"/>
                <a:ea typeface="Microsoft YaHei"/>
              </a:rPr>
              <a:t>What! My dear Lady Disdain, are you yet living?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0" lang="en-US" sz="800" spc="-1" strike="noStrike">
                <a:solidFill>
                  <a:srgbClr val="8e03a3"/>
                </a:solidFill>
                <a:latin typeface="Ali Ana"/>
                <a:ea typeface="Microsoft YaHei"/>
              </a:rPr>
              <a:t> 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2015"/>
              </a:lnSpc>
              <a:spcBef>
                <a:spcPts val="2160"/>
              </a:spcBef>
            </a:pPr>
            <a:r>
              <a:rPr b="0" lang="en-US" sz="1400" spc="-1" strike="noStrike">
                <a:solidFill>
                  <a:srgbClr val="023f62"/>
                </a:solidFill>
                <a:latin typeface="Bodoni MT Poster Compressed"/>
              </a:rPr>
              <a:t>~ Shakespeare, </a:t>
            </a:r>
            <a:br>
              <a:rPr sz="1400"/>
            </a:br>
            <a:r>
              <a:rPr b="0" lang="en-US" sz="1400" spc="-1" strike="noStrike">
                <a:solidFill>
                  <a:srgbClr val="023f62"/>
                </a:solidFill>
                <a:latin typeface="Bodoni MT Poster Compressed"/>
              </a:rPr>
              <a:t>Much Ado About Nothing: I, i, 123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Rectangle 18"/>
          <p:cNvSpPr/>
          <p:nvPr/>
        </p:nvSpPr>
        <p:spPr>
          <a:xfrm>
            <a:off x="5069880" y="1119960"/>
            <a:ext cx="1904760" cy="5646960"/>
          </a:xfrm>
          <a:prstGeom prst="rect">
            <a:avLst/>
          </a:prstGeom>
          <a:noFill/>
          <a:ln w="255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"/>
          <p:cNvSpPr txBox="1"/>
          <p:nvPr/>
        </p:nvSpPr>
        <p:spPr>
          <a:xfrm>
            <a:off x="5086800" y="1271160"/>
            <a:ext cx="1904760" cy="505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spcAft>
                <a:spcPts val="2160"/>
              </a:spcAft>
            </a:pPr>
            <a:r>
              <a:rPr b="0" lang="en-US" sz="2800" spc="398" strike="noStrike">
                <a:solidFill>
                  <a:srgbClr val="000000"/>
                </a:solidFill>
                <a:latin typeface="Bodoni MT Poster Compressed"/>
              </a:rPr>
              <a:t>Shakespeare’s</a:t>
            </a:r>
            <a:r>
              <a:rPr b="0" lang="en-US" sz="2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 </a:t>
            </a:r>
            <a:r>
              <a:rPr b="0" lang="en-US" sz="2400" spc="-72" strike="noStrike">
                <a:solidFill>
                  <a:srgbClr val="000000"/>
                </a:solidFill>
                <a:latin typeface="Bodoni MT Condensed"/>
              </a:rPr>
              <a:t>Much Ado About Nothing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Play type: Comedy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Setting: Messina, Sicily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Date Written: 1598-9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Themes: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Relationships, love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Deception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Infidelity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Honor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"/>
          <p:cNvSpPr txBox="1"/>
          <p:nvPr/>
        </p:nvSpPr>
        <p:spPr>
          <a:xfrm>
            <a:off x="7241760" y="1114560"/>
            <a:ext cx="1892160" cy="56469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algn="ctr"/>
            <a:br>
              <a:rPr sz="2400"/>
            </a:br>
            <a:r>
              <a:rPr b="0" lang="en-US" sz="2800" spc="398" strike="noStrike">
                <a:solidFill>
                  <a:srgbClr val="000000"/>
                </a:solidFill>
                <a:latin typeface="Bodoni MT Poster Compressed"/>
                <a:ea typeface="Microsoft YaHei"/>
              </a:rPr>
              <a:t>SCHEDULE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Aft>
                <a:spcPts val="2160"/>
              </a:spcAft>
            </a:pPr>
            <a:r>
              <a:rPr b="0" lang="en-US" sz="2400" spc="-72" strike="noStrike">
                <a:solidFill>
                  <a:srgbClr val="000000"/>
                </a:solidFill>
                <a:latin typeface="Bodoni MT Condensed"/>
                <a:ea typeface="Microsoft YaHei"/>
              </a:rPr>
              <a:t>Much Ado About Nothing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Intro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Act I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Act II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Act III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Act IV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Berlin Sans FB"/>
                <a:ea typeface="Microsoft YaHei"/>
              </a:rPr>
              <a:t>Act 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"/>
          <p:cNvSpPr/>
          <p:nvPr/>
        </p:nvSpPr>
        <p:spPr>
          <a:xfrm>
            <a:off x="7671960" y="3449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"/>
          <p:cNvSpPr/>
          <p:nvPr/>
        </p:nvSpPr>
        <p:spPr>
          <a:xfrm>
            <a:off x="7671960" y="5393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"/>
          <p:cNvSpPr/>
          <p:nvPr/>
        </p:nvSpPr>
        <p:spPr>
          <a:xfrm>
            <a:off x="7671960" y="4745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"/>
          <p:cNvSpPr/>
          <p:nvPr/>
        </p:nvSpPr>
        <p:spPr>
          <a:xfrm>
            <a:off x="7671960" y="4097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"/>
          <p:cNvSpPr/>
          <p:nvPr/>
        </p:nvSpPr>
        <p:spPr>
          <a:xfrm>
            <a:off x="7671960" y="6041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"/>
          <p:cNvSpPr/>
          <p:nvPr/>
        </p:nvSpPr>
        <p:spPr>
          <a:xfrm>
            <a:off x="7671960" y="6689520"/>
            <a:ext cx="1143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">
  <a:themeElements>
    <a:clrScheme name="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Application>LibreOffice/7.4.2.3$Windows_X86_64 LibreOffice_project/382eef1f22670f7f4118c8c2dd222ec7ad009daf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2023-04-02T12:39:22Z</dcterms:created>
  <dc:creator/>
  <dc:description/>
  <dc:language>en-US</dc:language>
  <cp:lastModifiedBy/>
  <dcterms:modified xsi:type="dcterms:W3CDTF">2024-03-06T11:52:00Z</dcterms:modified>
  <cp:revision>31</cp:revision>
  <dc:subject/>
  <dc:title/>
</cp:coreProperties>
</file>